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8"/>
  </p:notesMasterIdLst>
  <p:handoutMasterIdLst>
    <p:handoutMasterId r:id="rId6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6211" autoAdjust="0"/>
    <p:restoredTop sz="65330" autoAdjust="0"/>
  </p:normalViewPr>
  <p:slideViewPr>
    <p:cSldViewPr snapToGrid="0">
      <p:cViewPr varScale="1">
        <p:scale>
          <a:sx n="82" d="100"/>
          <a:sy n="82" d="100"/>
        </p:scale>
        <p:origin x="-504"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notesMaster" Target="notesMasters/notesMaster1.xml"/><Relationship Id="rId69" Type="http://schemas.openxmlformats.org/officeDocument/2006/relationships/handoutMaster" Target="handoutMasters/handout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printerSettings" Target="printerSettings/printerSettings1.bin"/><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10/19/15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10/19/15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a:t>
            </a:r>
            <a:r>
              <a:rPr lang="en-US" baseline="0" dirty="0" smtClean="0"/>
              <a:t> </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a:t>
            </a:r>
            <a:r>
              <a:rPr lang="en-US" smtClean="0"/>
              <a:t>other these </a:t>
            </a:r>
            <a:r>
              <a:rPr lang="en-US" dirty="0" smtClean="0"/>
              <a:t>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t>https://</a:t>
            </a:r>
            <a:r>
              <a:rPr lang="en-US" dirty="0" err="1"/>
              <a:t>docs.chef.io</a:t>
            </a:r>
            <a:r>
              <a:rPr lang="en-US" dirty="0"/>
              <a:t>/</a:t>
            </a:r>
            <a:r>
              <a:rPr lang="en-US" dirty="0" err="1"/>
              <a:t>resource_file.html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t>https://</a:t>
            </a:r>
            <a:r>
              <a:rPr lang="en-US" dirty="0" err="1"/>
              <a:t>docs.chef.io</a:t>
            </a:r>
            <a:r>
              <a:rPr lang="en-US" dirty="0"/>
              <a:t>/</a:t>
            </a:r>
            <a:r>
              <a:rPr lang="en-US" dirty="0" err="1"/>
              <a:t>resource_remote_file.html</a:t>
            </a: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t>https://</a:t>
            </a:r>
            <a:r>
              <a:rPr lang="en-US" dirty="0" err="1"/>
              <a:t>docs.chef.io</a:t>
            </a:r>
            <a:r>
              <a:rPr lang="en-US" dirty="0"/>
              <a:t>/</a:t>
            </a:r>
            <a:r>
              <a:rPr lang="en-US" dirty="0" err="1"/>
              <a:t>resource_cookbook_file.html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err="1">
                <a:latin typeface="Courier New" panose="02070309020205020404" pitchFamily="49" charset="0"/>
                <a:cs typeface="Courier New" panose="02070309020205020404" pitchFamily="49" charset="0"/>
              </a:rPr>
              <a:t>cookbook_file</a:t>
            </a:r>
            <a:r>
              <a:rPr lang="en-US" sz="3733" dirty="0">
                <a:latin typeface="Courier New" panose="02070309020205020404" pitchFamily="49" charset="0"/>
                <a:cs typeface="Courier New" panose="02070309020205020404" pitchFamily="49" charset="0"/>
              </a:rPr>
              <a:t> </a:t>
            </a:r>
            <a:r>
              <a:rPr lang="uk-UA" sz="3733" dirty="0" smtClean="0">
                <a:latin typeface="Courier New" panose="02070309020205020404" pitchFamily="49" charset="0"/>
                <a:cs typeface="Courier New" panose="02070309020205020404" pitchFamily="49" charset="0"/>
              </a:rPr>
              <a:t>'</a:t>
            </a:r>
            <a:r>
              <a:rPr lang="en-US" sz="3733" dirty="0" smtClean="0">
                <a:latin typeface="Courier New" panose="02070309020205020404" pitchFamily="49" charset="0"/>
                <a:cs typeface="Courier New" panose="02070309020205020404" pitchFamily="49" charset="0"/>
              </a:rPr>
              <a:t>/</a:t>
            </a:r>
            <a:r>
              <a:rPr lang="en-US" sz="3733" dirty="0" err="1">
                <a:latin typeface="Courier New" panose="02070309020205020404" pitchFamily="49" charset="0"/>
                <a:cs typeface="Courier New" panose="02070309020205020404" pitchFamily="49" charset="0"/>
              </a:rPr>
              <a:t>var</a:t>
            </a:r>
            <a:r>
              <a:rPr lang="en-US" sz="3733" dirty="0">
                <a:latin typeface="Courier New" panose="02070309020205020404" pitchFamily="49" charset="0"/>
                <a:cs typeface="Courier New" panose="02070309020205020404" pitchFamily="49" charset="0"/>
              </a:rPr>
              <a:t>/www/</a:t>
            </a:r>
            <a:r>
              <a:rPr lang="en-US" sz="3733" dirty="0" err="1" smtClean="0">
                <a:latin typeface="Courier New" panose="02070309020205020404" pitchFamily="49" charset="0"/>
                <a:cs typeface="Courier New" panose="02070309020205020404" pitchFamily="49" charset="0"/>
              </a:rPr>
              <a:t>index.html</a:t>
            </a:r>
            <a:r>
              <a:rPr lang="uk-UA" sz="3733" dirty="0" smtClean="0">
                <a:latin typeface="Courier New" panose="02070309020205020404" pitchFamily="49" charset="0"/>
                <a:cs typeface="Courier New" panose="02070309020205020404" pitchFamily="49" charset="0"/>
              </a:rPr>
              <a:t>'</a:t>
            </a:r>
            <a:r>
              <a:rPr lang="en-US" sz="3733" dirty="0" smtClean="0">
                <a:latin typeface="Courier New" panose="02070309020205020404" pitchFamily="49" charset="0"/>
                <a:cs typeface="Courier New" panose="02070309020205020404" pitchFamily="49" charset="0"/>
              </a:rPr>
              <a:t> </a:t>
            </a:r>
            <a:r>
              <a:rPr lang="en-US" sz="3733" dirty="0">
                <a:latin typeface="Courier New" panose="02070309020205020404" pitchFamily="49" charset="0"/>
                <a:cs typeface="Courier New" panose="02070309020205020404" pitchFamily="49" charset="0"/>
              </a:rPr>
              <a:t>do</a:t>
            </a:r>
          </a:p>
          <a:p>
            <a:r>
              <a:rPr lang="en-US" sz="3733" dirty="0">
                <a:latin typeface="Courier New" panose="02070309020205020404" pitchFamily="49" charset="0"/>
                <a:cs typeface="Courier New" panose="02070309020205020404" pitchFamily="49" charset="0"/>
              </a:rPr>
              <a:t>  source </a:t>
            </a:r>
            <a:r>
              <a:rPr lang="uk-UA" sz="3733" dirty="0" smtClean="0">
                <a:latin typeface="Courier New" panose="02070309020205020404" pitchFamily="49" charset="0"/>
                <a:cs typeface="Courier New" panose="02070309020205020404" pitchFamily="49" charset="0"/>
              </a:rPr>
              <a:t>'</a:t>
            </a:r>
            <a:r>
              <a:rPr lang="en-US" sz="3733" dirty="0" err="1" smtClean="0">
                <a:latin typeface="Courier New" panose="02070309020205020404" pitchFamily="49" charset="0"/>
                <a:cs typeface="Courier New" panose="02070309020205020404" pitchFamily="49" charset="0"/>
              </a:rPr>
              <a:t>index.html</a:t>
            </a:r>
            <a:r>
              <a:rPr lang="uk-UA" sz="3733" dirty="0" smtClean="0">
                <a:latin typeface="Courier New" panose="02070309020205020404" pitchFamily="49" charset="0"/>
                <a:cs typeface="Courier New" panose="02070309020205020404" pitchFamily="49" charset="0"/>
              </a:rPr>
              <a:t>'</a:t>
            </a:r>
            <a:endParaRPr lang="en-US" sz="3733" dirty="0">
              <a:latin typeface="Courier New" panose="02070309020205020404" pitchFamily="49" charset="0"/>
              <a:cs typeface="Courier New" panose="02070309020205020404" pitchFamily="49" charset="0"/>
            </a:endParaRPr>
          </a:p>
          <a:p>
            <a:r>
              <a:rPr lang="en-US" sz="3733"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t>https://</a:t>
            </a:r>
            <a:r>
              <a:rPr lang="en-US" dirty="0" err="1"/>
              <a:t>docs.chef.io</a:t>
            </a:r>
            <a:r>
              <a:rPr lang="en-US" dirty="0"/>
              <a:t>/</a:t>
            </a:r>
            <a:r>
              <a:rPr lang="en-US" dirty="0" err="1"/>
              <a:t>resource_template.html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a:latin typeface="Courier New" panose="02070309020205020404" pitchFamily="49" charset="0"/>
                <a:cs typeface="Courier New" panose="02070309020205020404" pitchFamily="49" charset="0"/>
              </a:rPr>
              <a:t>template </a:t>
            </a:r>
            <a:r>
              <a:rPr lang="uk-UA" sz="3733" dirty="0" smtClean="0">
                <a:latin typeface="Courier New" panose="02070309020205020404" pitchFamily="49" charset="0"/>
                <a:cs typeface="Courier New" panose="02070309020205020404" pitchFamily="49" charset="0"/>
              </a:rPr>
              <a:t>'</a:t>
            </a:r>
            <a:r>
              <a:rPr lang="en-US" sz="3733" dirty="0" smtClean="0">
                <a:latin typeface="Courier New" panose="02070309020205020404" pitchFamily="49" charset="0"/>
                <a:cs typeface="Courier New" panose="02070309020205020404" pitchFamily="49" charset="0"/>
              </a:rPr>
              <a:t>/</a:t>
            </a:r>
            <a:r>
              <a:rPr lang="en-US" sz="3733" dirty="0" err="1">
                <a:latin typeface="Courier New" panose="02070309020205020404" pitchFamily="49" charset="0"/>
                <a:cs typeface="Courier New" panose="02070309020205020404" pitchFamily="49" charset="0"/>
              </a:rPr>
              <a:t>var</a:t>
            </a:r>
            <a:r>
              <a:rPr lang="en-US" sz="3733" dirty="0">
                <a:latin typeface="Courier New" panose="02070309020205020404" pitchFamily="49" charset="0"/>
                <a:cs typeface="Courier New" panose="02070309020205020404" pitchFamily="49" charset="0"/>
              </a:rPr>
              <a:t>/www/</a:t>
            </a:r>
            <a:r>
              <a:rPr lang="en-US" sz="3733" dirty="0" err="1" smtClean="0">
                <a:latin typeface="Courier New" panose="02070309020205020404" pitchFamily="49" charset="0"/>
                <a:cs typeface="Courier New" panose="02070309020205020404" pitchFamily="49" charset="0"/>
              </a:rPr>
              <a:t>index.html</a:t>
            </a:r>
            <a:r>
              <a:rPr lang="uk-UA" sz="3733" dirty="0" smtClean="0">
                <a:latin typeface="Courier New" panose="02070309020205020404" pitchFamily="49" charset="0"/>
                <a:cs typeface="Courier New" panose="02070309020205020404" pitchFamily="49" charset="0"/>
              </a:rPr>
              <a:t>'</a:t>
            </a:r>
            <a:r>
              <a:rPr lang="en-US" sz="3733" dirty="0" smtClean="0">
                <a:latin typeface="Courier New" panose="02070309020205020404" pitchFamily="49" charset="0"/>
                <a:cs typeface="Courier New" panose="02070309020205020404" pitchFamily="49" charset="0"/>
              </a:rPr>
              <a:t> </a:t>
            </a:r>
            <a:r>
              <a:rPr lang="en-US" sz="3733" dirty="0">
                <a:latin typeface="Courier New" panose="02070309020205020404" pitchFamily="49" charset="0"/>
                <a:cs typeface="Courier New" panose="02070309020205020404" pitchFamily="49" charset="0"/>
              </a:rPr>
              <a:t>do</a:t>
            </a:r>
          </a:p>
          <a:p>
            <a:r>
              <a:rPr lang="en-US" sz="3733" dirty="0">
                <a:latin typeface="Courier New" panose="02070309020205020404" pitchFamily="49" charset="0"/>
                <a:cs typeface="Courier New" panose="02070309020205020404" pitchFamily="49" charset="0"/>
              </a:rPr>
              <a:t>  source </a:t>
            </a:r>
            <a:r>
              <a:rPr lang="uk-UA" sz="3733" dirty="0" smtClean="0">
                <a:latin typeface="Courier New" panose="02070309020205020404" pitchFamily="49" charset="0"/>
                <a:cs typeface="Courier New" panose="02070309020205020404" pitchFamily="49" charset="0"/>
              </a:rPr>
              <a:t>'</a:t>
            </a:r>
            <a:r>
              <a:rPr lang="en-US" sz="3733" dirty="0" err="1" smtClean="0">
                <a:latin typeface="Courier New" panose="02070309020205020404" pitchFamily="49" charset="0"/>
                <a:cs typeface="Courier New" panose="02070309020205020404" pitchFamily="49" charset="0"/>
              </a:rPr>
              <a:t>index.html.erb</a:t>
            </a:r>
            <a:r>
              <a:rPr lang="uk-UA" sz="3733" dirty="0" smtClean="0">
                <a:latin typeface="Courier New" panose="02070309020205020404" pitchFamily="49" charset="0"/>
                <a:cs typeface="Courier New" panose="02070309020205020404" pitchFamily="49" charset="0"/>
              </a:rPr>
              <a:t>'</a:t>
            </a:r>
            <a:endParaRPr lang="en-US" sz="3733" dirty="0">
              <a:latin typeface="Courier New" panose="02070309020205020404" pitchFamily="49" charset="0"/>
              <a:cs typeface="Courier New" panose="02070309020205020404" pitchFamily="49" charset="0"/>
            </a:endParaRPr>
          </a:p>
          <a:p>
            <a:r>
              <a:rPr lang="en-US" sz="3733"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t>https://</a:t>
            </a:r>
            <a:r>
              <a:rPr lang="en-US" dirty="0" err="1"/>
              <a:t>docs.chef.io</a:t>
            </a:r>
            <a:r>
              <a:rPr lang="en-US" dirty="0"/>
              <a:t>/</a:t>
            </a:r>
            <a:r>
              <a:rPr lang="en-US" dirty="0" err="1"/>
              <a:t>resource_template.html#using-templates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Understand when 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Courier New" panose="02070309020205020404" pitchFamily="49" charset="0"/>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617008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40187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t>https://</a:t>
            </a:r>
            <a:r>
              <a:rPr lang="en-US" dirty="0" err="1"/>
              <a:t>docs.chef.io</a:t>
            </a:r>
            <a:r>
              <a:rPr lang="en-US" dirty="0"/>
              <a:t>/</a:t>
            </a:r>
            <a:r>
              <a:rPr lang="en-US" dirty="0" err="1"/>
              <a:t>templates.html#variables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6624947" y="1797238"/>
            <a:ext cx="6961835" cy="32184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6520969" y="2465632"/>
            <a:ext cx="7055719" cy="255475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77457" y="4411400"/>
            <a:ext cx="5302929" cy="7426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089661" y="3044906"/>
            <a:ext cx="10497120" cy="197073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926266" y="4396547"/>
            <a:ext cx="10650423" cy="62383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    &lt;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smtClean="0"/>
              <a:t>[</a:t>
            </a:r>
            <a:r>
              <a:rPr lang="uk-UA" dirty="0" smtClean="0"/>
              <a:t>'</a:t>
            </a:r>
            <a:r>
              <a:rPr lang="en-US" dirty="0" err="1" smtClean="0"/>
              <a:t>ipaddress</a:t>
            </a:r>
            <a:r>
              <a:rPr lang="uk-UA" dirty="0" smtClean="0"/>
              <a:t>'</a:t>
            </a:r>
            <a:r>
              <a:rPr lang="en-US" dirty="0" smtClean="0"/>
              <a:t>] </a:t>
            </a:r>
            <a:r>
              <a:rPr lang="en-US" dirty="0" smtClean="0"/>
              <a:t>%&gt;&lt;</a:t>
            </a:r>
            <a:r>
              <a:rPr lang="en-US" dirty="0"/>
              <a:t>/h2&gt;</a:t>
            </a:r>
          </a:p>
          <a:p>
            <a:r>
              <a:rPr lang="en-US" dirty="0" smtClean="0"/>
              <a:t>    &lt;</a:t>
            </a:r>
            <a:r>
              <a:rPr lang="en-US" dirty="0"/>
              <a:t>h2&gt;hostname: </a:t>
            </a:r>
            <a:r>
              <a:rPr lang="en-US" dirty="0" smtClean="0"/>
              <a:t>&lt;%= node</a:t>
            </a:r>
            <a:r>
              <a:rPr lang="en-US" dirty="0" smtClean="0"/>
              <a:t>[</a:t>
            </a:r>
            <a:r>
              <a:rPr lang="uk-UA" dirty="0" smtClean="0"/>
              <a:t>'</a:t>
            </a:r>
            <a:r>
              <a:rPr lang="en-US" dirty="0" smtClean="0"/>
              <a:t>hostname</a:t>
            </a:r>
            <a:r>
              <a:rPr lang="uk-UA" dirty="0" smtClean="0"/>
              <a:t>'</a:t>
            </a:r>
            <a:r>
              <a:rPr lang="en-US" dirty="0" smtClean="0"/>
              <a:t>] </a:t>
            </a:r>
            <a:r>
              <a:rPr lang="en-US" dirty="0" smtClean="0"/>
              <a:t>%&gt;&lt;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smtClean="0"/>
              <a:t>}&lt;/h2&gt;</a:t>
            </a:r>
            <a:endParaRPr lang="en-US" dirty="0"/>
          </a:p>
          <a:p>
            <a:r>
              <a:rPr lang="en-US" dirty="0" smtClean="0"/>
              <a:t>&lt;h2&gt;HOSTNAME </a:t>
            </a:r>
            <a:r>
              <a:rPr lang="en-US" dirty="0"/>
              <a:t>: #{node</a:t>
            </a:r>
            <a:r>
              <a:rPr lang="en-US" dirty="0" smtClean="0"/>
              <a:t>[</a:t>
            </a:r>
            <a:r>
              <a:rPr lang="uk-UA" dirty="0" smtClean="0"/>
              <a:t>'</a:t>
            </a:r>
            <a:r>
              <a:rPr lang="en-US" dirty="0" smtClean="0"/>
              <a:t>hostname</a:t>
            </a:r>
            <a:r>
              <a:rPr lang="uk-UA" dirty="0" smtClean="0"/>
              <a:t>'</a:t>
            </a:r>
            <a:r>
              <a:rPr lang="en-US" dirty="0" smtClean="0"/>
              <a:t>]</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smtClean="0"/>
              <a:t>apache2</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en-US" dirty="0" smtClean="0"/>
              <a:t>"&lt;</a:t>
            </a:r>
            <a:r>
              <a:rPr lang="en-US" dirty="0" smtClean="0"/>
              <a:t>h1&gt;Hello, world!&lt;/h1&gt;</a:t>
            </a:r>
          </a:p>
          <a:p>
            <a:r>
              <a:rPr lang="en-US" dirty="0" smtClean="0"/>
              <a:t>&lt;h2&gt;</a:t>
            </a:r>
            <a:r>
              <a:rPr lang="en-US" dirty="0" err="1" smtClean="0"/>
              <a:t>ipaddress</a:t>
            </a:r>
            <a:r>
              <a:rPr lang="en-US" dirty="0" smtClean="0"/>
              <a:t>: #{node</a:t>
            </a:r>
            <a:r>
              <a:rPr lang="en-US" dirty="0" smtClean="0"/>
              <a:t>[</a:t>
            </a:r>
            <a:r>
              <a:rPr lang="uk-UA" dirty="0" smtClean="0"/>
              <a:t>'</a:t>
            </a:r>
            <a:r>
              <a:rPr lang="en-US" dirty="0" err="1" smtClean="0"/>
              <a:t>ipaddress</a:t>
            </a:r>
            <a:r>
              <a:rPr lang="uk-UA" dirty="0" smtClean="0"/>
              <a:t>'</a:t>
            </a:r>
            <a:r>
              <a:rPr lang="en-US"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smtClean="0"/>
              <a:t>apache2</a:t>
            </a:r>
            <a:r>
              <a:rPr lang="uk-UA" dirty="0" smtClean="0"/>
              <a:t>'</a:t>
            </a:r>
            <a:r>
              <a:rPr lang="en-US" dirty="0" smtClean="0"/>
              <a:t> </a:t>
            </a:r>
            <a:r>
              <a:rPr lang="en-US" dirty="0" smtClean="0"/>
              <a:t>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smtClean="0"/>
              <a:t>do</a:t>
            </a:r>
          </a:p>
          <a:p>
            <a:r>
              <a:rPr lang="en-US" dirty="0" smtClean="0"/>
              <a:t>  source </a:t>
            </a:r>
            <a:r>
              <a:rPr lang="uk-UA" dirty="0" smtClean="0"/>
              <a:t>'</a:t>
            </a:r>
            <a:r>
              <a:rPr lang="en-US" dirty="0" smtClean="0"/>
              <a:t>?</a:t>
            </a:r>
            <a:r>
              <a:rPr lang="en-US" dirty="0" smtClean="0"/>
              <a:t>??????????????????</a:t>
            </a:r>
            <a:r>
              <a:rPr lang="en-US" dirty="0" smtClean="0"/>
              <a:t>?</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smtClean="0"/>
              <a:t>do</a:t>
            </a:r>
          </a:p>
          <a:p>
            <a:r>
              <a:rPr lang="en-US" dirty="0" smtClean="0"/>
              <a:t>  source </a:t>
            </a:r>
            <a:r>
              <a:rPr lang="uk-UA" dirty="0" smtClean="0"/>
              <a:t>'</a:t>
            </a:r>
            <a:r>
              <a:rPr lang="en-US" dirty="0" err="1" smtClean="0"/>
              <a:t>index.html.erb</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a:t>[2015-09-16T14:18:05+00:00]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a:t>[2015-09-16T14:18:09+00:00] WARN: Cloning resource attributes for service[httpd] from prior resource (CHEF-3694)</a:t>
            </a:r>
          </a:p>
          <a:p>
            <a:r>
              <a:rPr lang="en-US" sz="2200" dirty="0"/>
              <a:t>[2015-09-16T14:18:09+00:00] WARN: Previous service[httpd]: /root/.chef/local-mode-cache/cache/cookbooks/apache/recipes/server.rb:8:in `</a:t>
            </a:r>
            <a:r>
              <a:rPr lang="en-US" sz="2200" dirty="0" err="1"/>
              <a:t>from_file</a:t>
            </a:r>
            <a:r>
              <a:rPr lang="en-US" sz="2200" dirty="0"/>
              <a:t>'</a:t>
            </a:r>
          </a:p>
          <a:p>
            <a:r>
              <a:rPr lang="en-US" sz="2200" dirty="0"/>
              <a:t>[2015-09-16T14:18:09+00:00]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a:latin typeface="+mj-lt"/>
              </a:rPr>
              <a:t>"</a:t>
            </a:r>
            <a:r>
              <a:rPr lang="en-US" sz="2667" dirty="0" err="1" smtClean="0">
                <a:latin typeface="+mj-lt"/>
              </a:rPr>
              <a:t>motd.erb</a:t>
            </a:r>
            <a:r>
              <a:rPr lang="en-US" sz="2667" dirty="0">
                <a:latin typeface="+mj-lt"/>
              </a:rPr>
              <a:t>"</a:t>
            </a:r>
            <a:endParaRPr lang="en-US" sz="2667" dirty="0">
              <a:latin typeface="+mj-lt"/>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test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725909"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198287" y="660955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886169" y="660106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smtClean="0"/>
              <a:t>[</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en-US" dirty="0" smtClean="0"/>
              <a:t>[</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a:t>
            </a:r>
            <a:r>
              <a:rPr lang="en-US" dirty="0" smtClean="0"/>
              <a:t>%&gt;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smtClean="0"/>
              <a:t>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5" name="Rectangle 4"/>
          <p:cNvSpPr/>
          <p:nvPr/>
        </p:nvSpPr>
        <p:spPr bwMode="auto">
          <a:xfrm>
            <a:off x="10946905"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50986"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1115466"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84457"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 </a:t>
            </a:r>
            <a:r>
              <a:rPr lang="en-US" dirty="0" err="1" smtClean="0"/>
              <a:t>receipe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528269"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8181698" y="649472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7998600"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a:t>
            </a:r>
            <a:r>
              <a:rPr lang="en-US" dirty="0" smtClean="0"/>
              <a:t>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dirty="0">
                <a:latin typeface="Courier New" panose="02070309020205020404" pitchFamily="49" charset="0"/>
                <a:cs typeface="Courier New" panose="02070309020205020404" pitchFamily="49" charset="0"/>
              </a:rPr>
              <a:t>This is the first line of the file.</a:t>
            </a:r>
          </a:p>
          <a:p>
            <a:r>
              <a:rPr lang="en-US" sz="3600" dirty="0">
                <a:latin typeface="Courier New" panose="02070309020205020404" pitchFamily="49" charset="0"/>
                <a:cs typeface="Courier New" panose="02070309020205020404" pitchFamily="49" charset="0"/>
              </a:rPr>
              <a:t>           This is the second line. If I try and line it up...</a:t>
            </a:r>
          </a:p>
          <a:p>
            <a:endParaRPr lang="en-US" sz="3600" dirty="0">
              <a:latin typeface="Courier New" panose="02070309020205020404" pitchFamily="49" charset="0"/>
              <a:cs typeface="Courier New" panose="02070309020205020404" pitchFamily="49" charset="0"/>
            </a:endParaRPr>
          </a:p>
          <a:p>
            <a:r>
              <a:rPr lang="en-US" sz="3600"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15728</TotalTime>
  <Words>6486</Words>
  <Application>Microsoft Macintosh PowerPoint</Application>
  <PresentationFormat>Custom</PresentationFormat>
  <Paragraphs>741</Paragraphs>
  <Slides>62</Slides>
  <Notes>62</Notes>
  <HiddenSlides>0</HiddenSlides>
  <MMClips>0</MMClips>
  <ScaleCrop>false</ScaleCrop>
  <HeadingPairs>
    <vt:vector size="4" baseType="variant">
      <vt:variant>
        <vt:lpstr>Theme</vt:lpstr>
      </vt:variant>
      <vt:variant>
        <vt:i4>1</vt:i4>
      </vt:variant>
      <vt:variant>
        <vt:lpstr>Slide Titles</vt:lpstr>
      </vt:variant>
      <vt:variant>
        <vt:i4>62</vt:i4>
      </vt:variant>
    </vt:vector>
  </HeadingPairs>
  <TitlesOfParts>
    <vt:vector size="63" baseType="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cookbook_file's Source Match Up</vt:lpstr>
      <vt:lpstr>Template</vt:lpstr>
      <vt:lpstr>Template File's Source Matches Up</vt:lpstr>
      <vt:lpstr>Template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1994</cp:revision>
  <cp:lastPrinted>2015-02-07T23:49:10Z</cp:lastPrinted>
  <dcterms:created xsi:type="dcterms:W3CDTF">2012-09-13T17:36:07Z</dcterms:created>
  <dcterms:modified xsi:type="dcterms:W3CDTF">2015-10-19T06:43:54Z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